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84a7d961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84a7d961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84a7d961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84a7d961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84a7d961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84a7d961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84a7d961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684a7d961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84a7d961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84a7d961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84a7d961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84a7d961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84a7d96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84a7d96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84a7d961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84a7d961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84a7d961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84a7d961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84a7d961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84a7d961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Messenger Tool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Bobby B. &amp; Mahir G. &amp; David R.</a:t>
            </a:r>
            <a:endParaRPr/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 txBox="1"/>
          <p:nvPr/>
        </p:nvSpPr>
        <p:spPr>
          <a:xfrm>
            <a:off x="3583600" y="539775"/>
            <a:ext cx="2026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625" y="1012175"/>
            <a:ext cx="448627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6"/>
          <p:cNvSpPr txBox="1"/>
          <p:nvPr>
            <p:ph type="title"/>
          </p:nvPr>
        </p:nvSpPr>
        <p:spPr>
          <a:xfrm>
            <a:off x="3762676" y="3482550"/>
            <a:ext cx="34992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Realisierung</a:t>
            </a:r>
            <a:endParaRPr/>
          </a:p>
        </p:txBody>
      </p:sp>
      <p:sp>
        <p:nvSpPr>
          <p:cNvPr id="237" name="Google Shape;237;p4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38" name="Google Shape;238;p46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 txBox="1"/>
          <p:nvPr>
            <p:ph type="title"/>
          </p:nvPr>
        </p:nvSpPr>
        <p:spPr>
          <a:xfrm>
            <a:off x="3762676" y="3482550"/>
            <a:ext cx="34992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Do’s</a:t>
            </a:r>
            <a:endParaRPr/>
          </a:p>
        </p:txBody>
      </p:sp>
      <p:sp>
        <p:nvSpPr>
          <p:cNvPr id="249" name="Google Shape;249;p4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0" name="Google Shape;250;p4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/>
          <p:nvPr>
            <p:ph idx="4294967295" type="title"/>
          </p:nvPr>
        </p:nvSpPr>
        <p:spPr>
          <a:xfrm>
            <a:off x="495251" y="355725"/>
            <a:ext cx="34992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DO’s</a:t>
            </a:r>
            <a:endParaRPr/>
          </a:p>
        </p:txBody>
      </p:sp>
      <p:cxnSp>
        <p:nvCxnSpPr>
          <p:cNvPr id="256" name="Google Shape;256;p49"/>
          <p:cNvCxnSpPr/>
          <p:nvPr/>
        </p:nvCxnSpPr>
        <p:spPr>
          <a:xfrm>
            <a:off x="599700" y="1041172"/>
            <a:ext cx="5111100" cy="15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7" name="Google Shape;257;p49"/>
          <p:cNvSpPr txBox="1"/>
          <p:nvPr/>
        </p:nvSpPr>
        <p:spPr>
          <a:xfrm>
            <a:off x="659650" y="1255600"/>
            <a:ext cx="48330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Backend erstellen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Verbindung Backend mit DB und WPF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Wpf Weiterentwickeln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Dokumentation 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Zusammenführen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idx="6" type="title"/>
          </p:nvPr>
        </p:nvSpPr>
        <p:spPr>
          <a:xfrm>
            <a:off x="4388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" name="Google Shape;166;p37"/>
          <p:cNvSpPr txBox="1"/>
          <p:nvPr>
            <p:ph type="title"/>
          </p:nvPr>
        </p:nvSpPr>
        <p:spPr>
          <a:xfrm>
            <a:off x="26240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Planung</a:t>
            </a:r>
            <a:endParaRPr/>
          </a:p>
        </p:txBody>
      </p:sp>
      <p:sp>
        <p:nvSpPr>
          <p:cNvPr id="167" name="Google Shape;167;p37"/>
          <p:cNvSpPr txBox="1"/>
          <p:nvPr>
            <p:ph idx="2" type="title"/>
          </p:nvPr>
        </p:nvSpPr>
        <p:spPr>
          <a:xfrm>
            <a:off x="46569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Realisieren</a:t>
            </a:r>
            <a:endParaRPr/>
          </a:p>
        </p:txBody>
      </p:sp>
      <p:sp>
        <p:nvSpPr>
          <p:cNvPr id="168" name="Google Shape;168;p37"/>
          <p:cNvSpPr txBox="1"/>
          <p:nvPr>
            <p:ph idx="4" type="title"/>
          </p:nvPr>
        </p:nvSpPr>
        <p:spPr>
          <a:xfrm>
            <a:off x="4388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Einführung</a:t>
            </a:r>
            <a:endParaRPr/>
          </a:p>
        </p:txBody>
      </p:sp>
      <p:sp>
        <p:nvSpPr>
          <p:cNvPr id="169" name="Google Shape;169;p37"/>
          <p:cNvSpPr txBox="1"/>
          <p:nvPr>
            <p:ph idx="7" type="title"/>
          </p:nvPr>
        </p:nvSpPr>
        <p:spPr>
          <a:xfrm>
            <a:off x="26241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0" name="Google Shape;170;p37"/>
          <p:cNvSpPr txBox="1"/>
          <p:nvPr>
            <p:ph idx="8" type="title"/>
          </p:nvPr>
        </p:nvSpPr>
        <p:spPr>
          <a:xfrm>
            <a:off x="46569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1" name="Google Shape;171;p37"/>
          <p:cNvCxnSpPr/>
          <p:nvPr/>
        </p:nvCxnSpPr>
        <p:spPr>
          <a:xfrm>
            <a:off x="12737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2" name="Google Shape;172;p37"/>
          <p:cNvCxnSpPr/>
          <p:nvPr/>
        </p:nvCxnSpPr>
        <p:spPr>
          <a:xfrm>
            <a:off x="34590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3" name="Google Shape;173;p37"/>
          <p:cNvCxnSpPr/>
          <p:nvPr/>
        </p:nvCxnSpPr>
        <p:spPr>
          <a:xfrm>
            <a:off x="54918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4" name="Google Shape;174;p37"/>
          <p:cNvSpPr txBox="1"/>
          <p:nvPr>
            <p:ph idx="6" type="title"/>
          </p:nvPr>
        </p:nvSpPr>
        <p:spPr>
          <a:xfrm>
            <a:off x="66110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" name="Google Shape;175;p37"/>
          <p:cNvSpPr txBox="1"/>
          <p:nvPr>
            <p:ph idx="4" type="title"/>
          </p:nvPr>
        </p:nvSpPr>
        <p:spPr>
          <a:xfrm>
            <a:off x="66110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DO’s</a:t>
            </a:r>
            <a:endParaRPr/>
          </a:p>
        </p:txBody>
      </p:sp>
      <p:cxnSp>
        <p:nvCxnSpPr>
          <p:cNvPr id="176" name="Google Shape;176;p37"/>
          <p:cNvCxnSpPr/>
          <p:nvPr/>
        </p:nvCxnSpPr>
        <p:spPr>
          <a:xfrm>
            <a:off x="74459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 txBox="1"/>
          <p:nvPr>
            <p:ph type="title"/>
          </p:nvPr>
        </p:nvSpPr>
        <p:spPr>
          <a:xfrm>
            <a:off x="3762670" y="34825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Einfürung</a:t>
            </a:r>
            <a:endParaRPr/>
          </a:p>
        </p:txBody>
      </p:sp>
      <p:sp>
        <p:nvSpPr>
          <p:cNvPr id="182" name="Google Shape;182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83" name="Google Shape;183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3762676" y="3482550"/>
            <a:ext cx="34992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Planung</a:t>
            </a:r>
            <a:endParaRPr/>
          </a:p>
        </p:txBody>
      </p:sp>
      <p:sp>
        <p:nvSpPr>
          <p:cNvPr id="189" name="Google Shape;189;p3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90" name="Google Shape;190;p39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762676" y="3482550"/>
            <a:ext cx="34992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Organisieren</a:t>
            </a:r>
            <a:endParaRPr/>
          </a:p>
        </p:txBody>
      </p:sp>
      <p:sp>
        <p:nvSpPr>
          <p:cNvPr id="196" name="Google Shape;196;p4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</a:t>
            </a:r>
            <a:endParaRPr/>
          </a:p>
        </p:txBody>
      </p:sp>
      <p:cxnSp>
        <p:nvCxnSpPr>
          <p:cNvPr id="197" name="Google Shape;197;p40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/>
          <p:nvPr>
            <p:ph type="title"/>
          </p:nvPr>
        </p:nvSpPr>
        <p:spPr>
          <a:xfrm>
            <a:off x="3762676" y="3482550"/>
            <a:ext cx="34992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208" name="Google Shape;208;p4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</a:t>
            </a:r>
            <a:endParaRPr/>
          </a:p>
        </p:txBody>
      </p:sp>
      <p:cxnSp>
        <p:nvCxnSpPr>
          <p:cNvPr id="209" name="Google Shape;209;p42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675" y="1582025"/>
            <a:ext cx="2447550" cy="18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/>
        </p:nvSpPr>
        <p:spPr>
          <a:xfrm>
            <a:off x="1875775" y="1099975"/>
            <a:ext cx="2026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825" y="1582025"/>
            <a:ext cx="2110346" cy="19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3"/>
          <p:cNvSpPr txBox="1"/>
          <p:nvPr/>
        </p:nvSpPr>
        <p:spPr>
          <a:xfrm>
            <a:off x="5076750" y="1074375"/>
            <a:ext cx="2026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Registrierung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/>
        </p:nvSpPr>
        <p:spPr>
          <a:xfrm>
            <a:off x="1073100" y="1099975"/>
            <a:ext cx="2829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Basic Chat Fenster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4"/>
          <p:cNvSpPr txBox="1"/>
          <p:nvPr/>
        </p:nvSpPr>
        <p:spPr>
          <a:xfrm>
            <a:off x="5076750" y="1150575"/>
            <a:ext cx="2026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Epfänger Liste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100" y="1566150"/>
            <a:ext cx="2829175" cy="25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750" y="1614625"/>
            <a:ext cx="3202325" cy="24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